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23" r:id="rId3"/>
    <p:sldId id="439" r:id="rId4"/>
    <p:sldId id="438" r:id="rId5"/>
    <p:sldId id="440" r:id="rId6"/>
    <p:sldId id="394" r:id="rId7"/>
  </p:sldIdLst>
  <p:sldSz cx="16922750" cy="936117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9F"/>
    <a:srgbClr val="4285F4"/>
    <a:srgbClr val="005A9E"/>
    <a:srgbClr val="6A9E1F"/>
    <a:srgbClr val="0161AA"/>
    <a:srgbClr val="52B9FC"/>
    <a:srgbClr val="C7F2A0"/>
    <a:srgbClr val="049AA5"/>
    <a:srgbClr val="007BFF"/>
    <a:srgbClr val="4074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24" autoAdjust="0"/>
  </p:normalViewPr>
  <p:slideViewPr>
    <p:cSldViewPr>
      <p:cViewPr varScale="1">
        <p:scale>
          <a:sx n="65" d="100"/>
          <a:sy n="65" d="100"/>
        </p:scale>
        <p:origin x="389" y="58"/>
      </p:cViewPr>
      <p:guideLst>
        <p:guide orient="horz" pos="3028"/>
        <p:guide pos="53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9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13175-8D4D-4F37-ACC2-8E0583BCE2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85800"/>
            <a:ext cx="6197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9D6F6-A118-4563-BB01-407EF2169C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4074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68148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52222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36296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20370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504444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88518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725920" algn="l" defTabSz="168148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9700" y="936148"/>
            <a:ext cx="11105555" cy="4056646"/>
          </a:xfrm>
        </p:spPr>
        <p:txBody>
          <a:bodyPr anchor="b">
            <a:normAutofit/>
          </a:bodyPr>
          <a:lstStyle>
            <a:lvl1pPr algn="l">
              <a:defRPr sz="655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9700" y="5247057"/>
            <a:ext cx="8884444" cy="2658200"/>
          </a:xfrm>
        </p:spPr>
        <p:txBody>
          <a:bodyPr anchor="t">
            <a:normAutofit/>
          </a:bodyPr>
          <a:lstStyle>
            <a:lvl1pPr marL="0" indent="0" algn="l">
              <a:buNone/>
              <a:defRPr sz="2865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48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71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96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2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4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6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92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325BEE-F240-407A-B79D-814D55721946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F4617-E69F-4884-8DDE-979DBC7F720F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11420652" y="11558"/>
            <a:ext cx="5288359" cy="52008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478268" y="124964"/>
            <a:ext cx="8440076" cy="8300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043476" y="312049"/>
            <a:ext cx="6874867" cy="67610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0182295" y="44062"/>
            <a:ext cx="6736050" cy="662455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889616" y="832134"/>
            <a:ext cx="6028728" cy="592894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144" y="936149"/>
            <a:ext cx="5076825" cy="1872298"/>
          </a:xfrm>
        </p:spPr>
        <p:txBody>
          <a:bodyPr anchor="b">
            <a:normAutofit/>
          </a:bodyPr>
          <a:lstStyle>
            <a:lvl1pPr algn="l">
              <a:defRPr sz="3275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701" y="936149"/>
            <a:ext cx="8249842" cy="724648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34144" y="3016479"/>
            <a:ext cx="5076825" cy="2854676"/>
          </a:xfrm>
        </p:spPr>
        <p:txBody>
          <a:bodyPr anchor="t">
            <a:normAutofit/>
          </a:bodyPr>
          <a:lstStyle>
            <a:lvl1pPr marL="0" indent="0">
              <a:buNone/>
              <a:defRPr sz="2185"/>
            </a:lvl1pPr>
            <a:lvl2pPr marL="624205" indent="0">
              <a:buNone/>
              <a:defRPr sz="1640"/>
            </a:lvl2pPr>
            <a:lvl3pPr marL="1248410" indent="0">
              <a:buNone/>
              <a:defRPr sz="1365"/>
            </a:lvl3pPr>
            <a:lvl4pPr marL="1871980" indent="0">
              <a:buNone/>
              <a:defRPr sz="1230"/>
            </a:lvl4pPr>
            <a:lvl5pPr marL="2496185" indent="0">
              <a:buNone/>
              <a:defRPr sz="1230"/>
            </a:lvl5pPr>
            <a:lvl6pPr marL="3120390" indent="0">
              <a:buNone/>
              <a:defRPr sz="1230"/>
            </a:lvl6pPr>
            <a:lvl7pPr marL="3744595" indent="0">
              <a:buNone/>
              <a:defRPr sz="1230"/>
            </a:lvl7pPr>
            <a:lvl8pPr marL="4368800" indent="0">
              <a:buNone/>
              <a:defRPr sz="1230"/>
            </a:lvl8pPr>
            <a:lvl9pPr marL="4992370" indent="0">
              <a:buNone/>
              <a:defRPr sz="123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BF6F5D-26AD-4314-9638-306E7569B01F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57A70F-6F0D-4D98-8A43-79E13997CD95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5361" y="1976314"/>
            <a:ext cx="8355608" cy="1560248"/>
          </a:xfrm>
        </p:spPr>
        <p:txBody>
          <a:bodyPr anchor="b">
            <a:normAutofit/>
          </a:bodyPr>
          <a:lstStyle>
            <a:lvl1pPr algn="l">
              <a:defRPr sz="382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2769" y="1248198"/>
            <a:ext cx="4554060" cy="6240992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85"/>
            </a:lvl1pPr>
            <a:lvl2pPr marL="624205" indent="0">
              <a:buNone/>
              <a:defRPr sz="2185"/>
            </a:lvl2pPr>
            <a:lvl3pPr marL="1248410" indent="0">
              <a:buNone/>
              <a:defRPr sz="2185"/>
            </a:lvl3pPr>
            <a:lvl4pPr marL="1871980" indent="0">
              <a:buNone/>
              <a:defRPr sz="2185"/>
            </a:lvl4pPr>
            <a:lvl5pPr marL="2496185" indent="0">
              <a:buNone/>
              <a:defRPr sz="2185"/>
            </a:lvl5pPr>
            <a:lvl6pPr marL="3120390" indent="0">
              <a:buNone/>
              <a:defRPr sz="2185"/>
            </a:lvl6pPr>
            <a:lvl7pPr marL="3744595" indent="0">
              <a:buNone/>
              <a:defRPr sz="2185"/>
            </a:lvl7pPr>
            <a:lvl8pPr marL="4368800" indent="0">
              <a:buNone/>
              <a:defRPr sz="2185"/>
            </a:lvl8pPr>
            <a:lvl9pPr marL="4992370" indent="0">
              <a:buNone/>
              <a:defRPr sz="218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5361" y="3790824"/>
            <a:ext cx="8357812" cy="2796889"/>
          </a:xfrm>
        </p:spPr>
        <p:txBody>
          <a:bodyPr anchor="t">
            <a:normAutofit/>
          </a:bodyPr>
          <a:lstStyle>
            <a:lvl1pPr marL="0" indent="0">
              <a:buNone/>
              <a:defRPr sz="2455"/>
            </a:lvl1pPr>
            <a:lvl2pPr marL="624205" indent="0">
              <a:buNone/>
              <a:defRPr sz="1640"/>
            </a:lvl2pPr>
            <a:lvl3pPr marL="1248410" indent="0">
              <a:buNone/>
              <a:defRPr sz="1365"/>
            </a:lvl3pPr>
            <a:lvl4pPr marL="1871980" indent="0">
              <a:buNone/>
              <a:defRPr sz="1230"/>
            </a:lvl4pPr>
            <a:lvl5pPr marL="2496185" indent="0">
              <a:buNone/>
              <a:defRPr sz="1230"/>
            </a:lvl5pPr>
            <a:lvl6pPr marL="3120390" indent="0">
              <a:buNone/>
              <a:defRPr sz="1230"/>
            </a:lvl6pPr>
            <a:lvl7pPr marL="3744595" indent="0">
              <a:buNone/>
              <a:defRPr sz="1230"/>
            </a:lvl7pPr>
            <a:lvl8pPr marL="4368800" indent="0">
              <a:buNone/>
              <a:defRPr sz="1230"/>
            </a:lvl8pPr>
            <a:lvl9pPr marL="4992370" indent="0">
              <a:buNone/>
              <a:defRPr sz="123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498CCC-09BD-496C-A2E2-E38B1BA179C2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5596C-E242-49CE-8779-7C234055F027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951905" y="728116"/>
            <a:ext cx="15016736" cy="4264678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85"/>
            </a:lvl1pPr>
            <a:lvl2pPr marL="624205" indent="0">
              <a:buNone/>
              <a:defRPr sz="2185"/>
            </a:lvl2pPr>
            <a:lvl3pPr marL="1248410" indent="0">
              <a:buNone/>
              <a:defRPr sz="2185"/>
            </a:lvl3pPr>
            <a:lvl4pPr marL="1871980" indent="0">
              <a:buNone/>
              <a:defRPr sz="2185"/>
            </a:lvl4pPr>
            <a:lvl5pPr marL="2496185" indent="0">
              <a:buNone/>
              <a:defRPr sz="2185"/>
            </a:lvl5pPr>
            <a:lvl6pPr marL="3120390" indent="0">
              <a:buNone/>
              <a:defRPr sz="2185"/>
            </a:lvl6pPr>
            <a:lvl7pPr marL="3744595" indent="0">
              <a:buNone/>
              <a:defRPr sz="2185"/>
            </a:lvl7pPr>
            <a:lvl8pPr marL="4368800" indent="0">
              <a:buNone/>
              <a:defRPr sz="2185"/>
            </a:lvl8pPr>
            <a:lvl9pPr marL="4992370" indent="0">
              <a:buNone/>
              <a:defRPr sz="218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269209" y="5247057"/>
            <a:ext cx="11526416" cy="624099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185"/>
            </a:lvl1pPr>
            <a:lvl2pPr marL="624205" indent="0">
              <a:buFontTx/>
              <a:buNone/>
              <a:defRPr/>
            </a:lvl2pPr>
            <a:lvl3pPr marL="1248410" indent="0">
              <a:buFontTx/>
              <a:buNone/>
              <a:defRPr/>
            </a:lvl3pPr>
            <a:lvl4pPr marL="1871980" indent="0">
              <a:buFontTx/>
              <a:buNone/>
              <a:defRPr/>
            </a:lvl4pPr>
            <a:lvl5pPr marL="2496185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702" y="936149"/>
            <a:ext cx="13961269" cy="3744595"/>
          </a:xfrm>
        </p:spPr>
        <p:txBody>
          <a:bodyPr anchor="ctr">
            <a:normAutofit/>
          </a:bodyPr>
          <a:lstStyle>
            <a:lvl1pPr algn="l">
              <a:defRPr sz="437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1" y="5616893"/>
            <a:ext cx="11848129" cy="2565741"/>
          </a:xfrm>
        </p:spPr>
        <p:txBody>
          <a:bodyPr anchor="ctr">
            <a:normAutofit/>
          </a:bodyPr>
          <a:lstStyle>
            <a:lvl1pPr marL="0" indent="0" algn="l">
              <a:buNone/>
              <a:defRPr sz="2730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303" y="936149"/>
            <a:ext cx="12692064" cy="3744595"/>
          </a:xfrm>
        </p:spPr>
        <p:txBody>
          <a:bodyPr anchor="ctr">
            <a:normAutofit/>
          </a:bodyPr>
          <a:lstStyle>
            <a:lvl1pPr algn="l">
              <a:defRPr sz="437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07372" y="4680744"/>
            <a:ext cx="11845925" cy="520083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624205" indent="0">
              <a:buFontTx/>
              <a:buNone/>
              <a:defRPr/>
            </a:lvl2pPr>
            <a:lvl3pPr marL="1248410" indent="0">
              <a:buFontTx/>
              <a:buNone/>
              <a:defRPr/>
            </a:lvl3pPr>
            <a:lvl4pPr marL="1871980" indent="0">
              <a:buFontTx/>
              <a:buNone/>
              <a:defRPr/>
            </a:lvl4pPr>
            <a:lvl5pPr marL="2496185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2" y="5871157"/>
            <a:ext cx="11845925" cy="2299919"/>
          </a:xfrm>
        </p:spPr>
        <p:txBody>
          <a:bodyPr anchor="ctr">
            <a:normAutofit/>
          </a:bodyPr>
          <a:lstStyle>
            <a:lvl1pPr marL="0" indent="0" algn="l">
              <a:buNone/>
              <a:defRPr sz="2730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38166" y="1108721"/>
            <a:ext cx="846138" cy="798246"/>
          </a:xfrm>
          <a:prstGeom prst="rect">
            <a:avLst/>
          </a:prstGeom>
        </p:spPr>
        <p:txBody>
          <a:bodyPr vert="horz" lIns="124820" tIns="62410" rIns="124820" bIns="62410" rtlCol="0" anchor="ctr">
            <a:noAutofit/>
          </a:bodyPr>
          <a:lstStyle/>
          <a:p>
            <a:pPr lvl="0"/>
            <a:r>
              <a:rPr lang="en-US" sz="10920" dirty="0">
                <a:solidFill>
                  <a:schemeClr val="tx1"/>
                </a:solidFill>
                <a:effectLst/>
              </a:rPr>
              <a:t>“</a:t>
            </a:r>
            <a:endParaRPr lang="en-US" sz="1092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76366" y="3779269"/>
            <a:ext cx="846138" cy="798246"/>
          </a:xfrm>
          <a:prstGeom prst="rect">
            <a:avLst/>
          </a:prstGeom>
        </p:spPr>
        <p:txBody>
          <a:bodyPr vert="horz" lIns="124820" tIns="62410" rIns="124820" bIns="62410" rtlCol="0" anchor="ctr">
            <a:noAutofit/>
          </a:bodyPr>
          <a:lstStyle/>
          <a:p>
            <a:pPr lvl="0" algn="r"/>
            <a:r>
              <a:rPr lang="en-US" sz="10920" dirty="0">
                <a:solidFill>
                  <a:schemeClr val="tx1"/>
                </a:solidFill>
                <a:effectLst/>
              </a:rPr>
              <a:t>”</a:t>
            </a:r>
            <a:endParaRPr lang="en-US" sz="10920" dirty="0">
              <a:solidFill>
                <a:schemeClr val="tx1"/>
              </a:solidFill>
              <a:effectLst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701" y="4680744"/>
            <a:ext cx="11845925" cy="2317030"/>
          </a:xfrm>
        </p:spPr>
        <p:txBody>
          <a:bodyPr anchor="b">
            <a:normAutofit/>
          </a:bodyPr>
          <a:lstStyle>
            <a:lvl1pPr algn="l">
              <a:defRPr sz="437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699" y="7006757"/>
            <a:ext cx="11848132" cy="1174486"/>
          </a:xfrm>
        </p:spPr>
        <p:txBody>
          <a:bodyPr anchor="t">
            <a:normAutofit/>
          </a:bodyPr>
          <a:lstStyle>
            <a:lvl1pPr marL="0" indent="0" algn="l">
              <a:buNone/>
              <a:defRPr sz="2730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305" y="936149"/>
            <a:ext cx="12692063" cy="3744595"/>
          </a:xfrm>
        </p:spPr>
        <p:txBody>
          <a:bodyPr anchor="ctr">
            <a:normAutofit/>
          </a:bodyPr>
          <a:lstStyle>
            <a:lvl1pPr algn="l">
              <a:defRPr sz="437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49701" y="5362631"/>
            <a:ext cx="11845926" cy="143311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75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0" y="6795747"/>
            <a:ext cx="11845926" cy="1386887"/>
          </a:xfrm>
        </p:spPr>
        <p:txBody>
          <a:bodyPr anchor="t">
            <a:normAutofit/>
          </a:bodyPr>
          <a:lstStyle>
            <a:lvl1pPr marL="0" indent="0" algn="l">
              <a:buNone/>
              <a:defRPr sz="2455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38166" y="1108721"/>
            <a:ext cx="846138" cy="798246"/>
          </a:xfrm>
          <a:prstGeom prst="rect">
            <a:avLst/>
          </a:prstGeom>
        </p:spPr>
        <p:txBody>
          <a:bodyPr vert="horz" lIns="124820" tIns="62410" rIns="124820" bIns="62410" rtlCol="0" anchor="ctr">
            <a:noAutofit/>
          </a:bodyPr>
          <a:lstStyle/>
          <a:p>
            <a:pPr lvl="0"/>
            <a:r>
              <a:rPr lang="en-US" sz="10920" dirty="0">
                <a:solidFill>
                  <a:schemeClr val="tx1"/>
                </a:solidFill>
                <a:effectLst/>
              </a:rPr>
              <a:t>“</a:t>
            </a:r>
            <a:endParaRPr lang="en-US" sz="10920" dirty="0">
              <a:solidFill>
                <a:schemeClr val="tx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76366" y="3779269"/>
            <a:ext cx="846138" cy="798246"/>
          </a:xfrm>
          <a:prstGeom prst="rect">
            <a:avLst/>
          </a:prstGeom>
        </p:spPr>
        <p:txBody>
          <a:bodyPr vert="horz" lIns="124820" tIns="62410" rIns="124820" bIns="62410" rtlCol="0" anchor="ctr">
            <a:noAutofit/>
          </a:bodyPr>
          <a:lstStyle/>
          <a:p>
            <a:pPr lvl="0" algn="r"/>
            <a:r>
              <a:rPr lang="en-US" sz="10920" dirty="0">
                <a:solidFill>
                  <a:schemeClr val="tx1"/>
                </a:solidFill>
                <a:effectLst/>
              </a:rPr>
              <a:t>”</a:t>
            </a:r>
            <a:endParaRPr lang="en-US" sz="1092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702" y="936149"/>
            <a:ext cx="13961269" cy="374459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49701" y="5362631"/>
            <a:ext cx="11845925" cy="114418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75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0" y="6506811"/>
            <a:ext cx="11845926" cy="1675822"/>
          </a:xfrm>
        </p:spPr>
        <p:txBody>
          <a:bodyPr anchor="t">
            <a:normAutofit/>
          </a:bodyPr>
          <a:lstStyle>
            <a:lvl1pPr marL="0" indent="0" algn="l">
              <a:buNone/>
              <a:defRPr sz="2455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FA4AB4-F31F-4935-A179-97970AE4E970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B7E57-3547-4F66-8591-8BE13C603DE3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055255" y="936149"/>
            <a:ext cx="2855714" cy="62409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51904" y="936149"/>
            <a:ext cx="10858765" cy="7246485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836195"/>
            <a:ext cx="16922750" cy="852529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22750" cy="9361488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6422" tIns="83210" rIns="166422" bIns="83210" rtlCol="0" anchor="ctr"/>
          <a:lstStyle/>
          <a:p>
            <a:pPr algn="ctr"/>
            <a:endParaRPr lang="zh-CN" altLang="en-US" sz="2455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ouliqiang\Desktop\12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71"/>
          <a:stretch>
            <a:fillRect/>
          </a:stretch>
        </p:blipFill>
        <p:spPr bwMode="auto">
          <a:xfrm>
            <a:off x="5" y="0"/>
            <a:ext cx="16929129" cy="93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4592" y="245364"/>
            <a:ext cx="5074338" cy="504416"/>
          </a:xfrm>
          <a:prstGeom prst="rect">
            <a:avLst/>
          </a:prstGeom>
        </p:spPr>
        <p:txBody>
          <a:bodyPr lIns="91388" tIns="45692" rIns="91388" bIns="45692"/>
          <a:lstStyle>
            <a:lvl1pPr algn="l">
              <a:defRPr sz="29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3074" name="Picture 2" descr="C:\Users\ouliqiang\Desktop\Background_16x9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5668"/>
            <a:ext cx="16922750" cy="922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流程图: 离页连接符 20"/>
          <p:cNvSpPr/>
          <p:nvPr userDrawn="1"/>
        </p:nvSpPr>
        <p:spPr>
          <a:xfrm rot="16200000">
            <a:off x="234468" y="-234461"/>
            <a:ext cx="935663" cy="1404590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8119" tIns="84061" rIns="168119" bIns="8406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768" y="273280"/>
            <a:ext cx="14595872" cy="684092"/>
          </a:xfrm>
        </p:spPr>
        <p:txBody>
          <a:bodyPr>
            <a:normAutofit/>
          </a:bodyPr>
          <a:lstStyle>
            <a:lvl1pPr>
              <a:defRPr sz="382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6BED1F-5F28-4A1E-8FB2-4AD1BFFB2558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63763-7C71-48FA-97D9-94B075E9AF93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700" y="2739102"/>
            <a:ext cx="11845926" cy="3114490"/>
          </a:xfrm>
        </p:spPr>
        <p:txBody>
          <a:bodyPr anchor="b">
            <a:normAutofit/>
          </a:bodyPr>
          <a:lstStyle>
            <a:lvl1pPr algn="l">
              <a:defRPr sz="4915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2" y="6136976"/>
            <a:ext cx="11845925" cy="2045658"/>
          </a:xfrm>
        </p:spPr>
        <p:txBody>
          <a:bodyPr anchor="t">
            <a:normAutofit/>
          </a:bodyPr>
          <a:lstStyle>
            <a:lvl1pPr marL="0" indent="0" algn="l">
              <a:buNone/>
              <a:defRPr sz="2455">
                <a:solidFill>
                  <a:schemeClr val="bg2">
                    <a:lumMod val="75000"/>
                  </a:schemeClr>
                </a:solidFill>
              </a:defRPr>
            </a:lvl1pPr>
            <a:lvl2pPr marL="624205" indent="0">
              <a:buNone/>
              <a:defRPr sz="2455">
                <a:solidFill>
                  <a:schemeClr val="tx1">
                    <a:tint val="75000"/>
                  </a:schemeClr>
                </a:solidFill>
              </a:defRPr>
            </a:lvl2pPr>
            <a:lvl3pPr marL="1248410" indent="0">
              <a:buNone/>
              <a:defRPr sz="2185">
                <a:solidFill>
                  <a:schemeClr val="tx1">
                    <a:tint val="75000"/>
                  </a:schemeClr>
                </a:solidFill>
              </a:defRPr>
            </a:lvl3pPr>
            <a:lvl4pPr marL="187198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4pPr>
            <a:lvl5pPr marL="249618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5pPr>
            <a:lvl6pPr marL="312039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6pPr>
            <a:lvl7pPr marL="3744595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7pPr>
            <a:lvl8pPr marL="436880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8pPr>
            <a:lvl9pPr marL="4992370" indent="0">
              <a:buNone/>
              <a:defRPr sz="19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909B59-6396-48D5-B739-E2A2EAA9B125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6122D-48DA-4C70-926C-5966E16B920C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700" y="936150"/>
            <a:ext cx="6853568" cy="493500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61810" y="936150"/>
            <a:ext cx="6849160" cy="4935006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B51A82-F13D-47FA-AACB-C5434583EA35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EE36E5-B739-4F40-8FCD-EF0FB6572B4B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9268" y="936149"/>
            <a:ext cx="6454001" cy="786624"/>
          </a:xfrm>
        </p:spPr>
        <p:txBody>
          <a:bodyPr anchor="b">
            <a:noAutofit/>
          </a:bodyPr>
          <a:lstStyle>
            <a:lvl1pPr marL="0" indent="0">
              <a:buNone/>
              <a:defRPr sz="3820" b="0">
                <a:solidFill>
                  <a:schemeClr val="tx1"/>
                </a:solidFill>
              </a:defRPr>
            </a:lvl1pPr>
            <a:lvl2pPr marL="624205" indent="0">
              <a:buNone/>
              <a:defRPr sz="2730" b="1"/>
            </a:lvl2pPr>
            <a:lvl3pPr marL="1248410" indent="0">
              <a:buNone/>
              <a:defRPr sz="2455" b="1"/>
            </a:lvl3pPr>
            <a:lvl4pPr marL="1871980" indent="0">
              <a:buNone/>
              <a:defRPr sz="2185" b="1"/>
            </a:lvl4pPr>
            <a:lvl5pPr marL="2496185" indent="0">
              <a:buNone/>
              <a:defRPr sz="2185" b="1"/>
            </a:lvl5pPr>
            <a:lvl6pPr marL="3120390" indent="0">
              <a:buNone/>
              <a:defRPr sz="2185" b="1"/>
            </a:lvl6pPr>
            <a:lvl7pPr marL="3744595" indent="0">
              <a:buNone/>
              <a:defRPr sz="2185" b="1"/>
            </a:lvl7pPr>
            <a:lvl8pPr marL="4368800" indent="0">
              <a:buNone/>
              <a:defRPr sz="2185" b="1"/>
            </a:lvl8pPr>
            <a:lvl9pPr marL="4992370" indent="0">
              <a:buNone/>
              <a:defRPr sz="21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9700" y="1734331"/>
            <a:ext cx="6853568" cy="413682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437870" y="936149"/>
            <a:ext cx="6475303" cy="786624"/>
          </a:xfrm>
        </p:spPr>
        <p:txBody>
          <a:bodyPr anchor="b">
            <a:noAutofit/>
          </a:bodyPr>
          <a:lstStyle>
            <a:lvl1pPr marL="0" indent="0">
              <a:buNone/>
              <a:defRPr sz="3820" b="0">
                <a:solidFill>
                  <a:schemeClr val="tx1"/>
                </a:solidFill>
              </a:defRPr>
            </a:lvl1pPr>
            <a:lvl2pPr marL="624205" indent="0">
              <a:buNone/>
              <a:defRPr sz="2730" b="1"/>
            </a:lvl2pPr>
            <a:lvl3pPr marL="1248410" indent="0">
              <a:buNone/>
              <a:defRPr sz="2455" b="1"/>
            </a:lvl3pPr>
            <a:lvl4pPr marL="1871980" indent="0">
              <a:buNone/>
              <a:defRPr sz="2185" b="1"/>
            </a:lvl4pPr>
            <a:lvl5pPr marL="2496185" indent="0">
              <a:buNone/>
              <a:defRPr sz="2185" b="1"/>
            </a:lvl5pPr>
            <a:lvl6pPr marL="3120390" indent="0">
              <a:buNone/>
              <a:defRPr sz="2185" b="1"/>
            </a:lvl6pPr>
            <a:lvl7pPr marL="3744595" indent="0">
              <a:buNone/>
              <a:defRPr sz="2185" b="1"/>
            </a:lvl7pPr>
            <a:lvl8pPr marL="4368800" indent="0">
              <a:buNone/>
              <a:defRPr sz="2185" b="1"/>
            </a:lvl8pPr>
            <a:lvl9pPr marL="4992370" indent="0">
              <a:buNone/>
              <a:defRPr sz="218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59605" y="1722773"/>
            <a:ext cx="6841816" cy="413682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339443-674E-45EF-B8E9-191FEB4FA1DD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841AB-56B0-4288-84D8-48D6682E7DE3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5FCB56-0606-4C4F-98E3-ED0312366057}" type="datetime1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7F6E8-2182-4260-AD27-EC5FA6050254}" type="slidenum">
              <a:rPr lang="zh-CN" altLang="en-US" smtClean="0"/>
            </a:fld>
            <a:endParaRPr lang="zh-CN" altLang="en-U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6922750" cy="9361489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3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779465" y="4045088"/>
            <a:ext cx="4138881" cy="4380252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9701" y="6125417"/>
            <a:ext cx="11845925" cy="20572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701" y="936150"/>
            <a:ext cx="11845925" cy="4935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47530" y="8425340"/>
            <a:ext cx="2221111" cy="49841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365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1307077A-507C-4999-BAA4-48BA8A7205C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9700" y="8425340"/>
            <a:ext cx="10470952" cy="49841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365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384338" y="7614878"/>
            <a:ext cx="1585460" cy="9144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37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D918AC4B-0953-48E2-98EF-C0339C54F9E6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480" y="-28256"/>
            <a:ext cx="16939230" cy="938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24205" rtl="0" eaLnBrk="1" latinLnBrk="0" hangingPunct="1">
        <a:spcBef>
          <a:spcPct val="0"/>
        </a:spcBef>
        <a:buNone/>
        <a:defRPr sz="4915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9890" indent="-389890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73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1014095" indent="-389890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455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638300" indent="-389890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185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2106295" indent="-23431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730500" indent="-23431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3432175" indent="-31178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4056380" indent="-31178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4680585" indent="-31178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5304790" indent="-311785" algn="l" defTabSz="624205" rtl="0" eaLnBrk="1" latinLnBrk="0" hangingPunct="1">
        <a:spcBef>
          <a:spcPct val="20000"/>
        </a:spcBef>
        <a:spcAft>
          <a:spcPts val="82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91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1pPr>
      <a:lvl2pPr marL="624205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2pPr>
      <a:lvl3pPr marL="124841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3pPr>
      <a:lvl4pPr marL="187198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4pPr>
      <a:lvl5pPr marL="2496185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5pPr>
      <a:lvl6pPr marL="312039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6pPr>
      <a:lvl7pPr marL="3744595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7pPr>
      <a:lvl8pPr marL="436880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8pPr>
      <a:lvl9pPr marL="4992370" algn="l" defTabSz="624205" rtl="0" eaLnBrk="1" latinLnBrk="0" hangingPunct="1">
        <a:defRPr sz="2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957" y="483245"/>
            <a:ext cx="10213124" cy="51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6"/>
          <p:cNvSpPr>
            <a:spLocks noChangeArrowheads="1"/>
          </p:cNvSpPr>
          <p:nvPr/>
        </p:nvSpPr>
        <p:spPr bwMode="auto">
          <a:xfrm>
            <a:off x="-179225" y="7045945"/>
            <a:ext cx="17101975" cy="2307645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55">
              <a:solidFill>
                <a:srgbClr val="FFFFFF"/>
              </a:solidFill>
            </a:endParaRPr>
          </a:p>
        </p:txBody>
      </p:sp>
      <p:sp>
        <p:nvSpPr>
          <p:cNvPr id="14340" name="文本框 8"/>
          <p:cNvSpPr txBox="1">
            <a:spLocks noChangeArrowheads="1"/>
          </p:cNvSpPr>
          <p:nvPr/>
        </p:nvSpPr>
        <p:spPr bwMode="auto">
          <a:xfrm>
            <a:off x="140054" y="2145342"/>
            <a:ext cx="2041324" cy="731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6955" b="1" dirty="0" smtClean="0">
                <a:solidFill>
                  <a:srgbClr val="005A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6955" b="1" dirty="0">
              <a:solidFill>
                <a:srgbClr val="005A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2" name="组合 13"/>
          <p:cNvGrpSpPr>
            <a:grpSpLocks noChangeAspect="1"/>
          </p:cNvGrpSpPr>
          <p:nvPr/>
        </p:nvGrpSpPr>
        <p:grpSpPr bwMode="auto">
          <a:xfrm>
            <a:off x="9326918" y="4711371"/>
            <a:ext cx="7614877" cy="4752256"/>
            <a:chOff x="0" y="0"/>
            <a:chExt cx="5324473" cy="3322983"/>
          </a:xfrm>
        </p:grpSpPr>
        <p:pic>
          <p:nvPicPr>
            <p:cNvPr id="14343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2" descr="C:\Users\pu\Desktop\万达LOGO-中英文全称长版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415" y="216434"/>
            <a:ext cx="3580525" cy="54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文本框 12"/>
          <p:cNvSpPr txBox="1">
            <a:spLocks noChangeArrowheads="1"/>
          </p:cNvSpPr>
          <p:nvPr/>
        </p:nvSpPr>
        <p:spPr bwMode="auto">
          <a:xfrm>
            <a:off x="3816149" y="5441210"/>
            <a:ext cx="6816563" cy="160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83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博士后流程</a:t>
            </a:r>
            <a:endParaRPr lang="zh-CN" altLang="en-US" sz="983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0950" y="7058997"/>
            <a:ext cx="864060" cy="10286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7446092" y="7238722"/>
            <a:ext cx="771174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创新人才、国际培养、国际学术、研究项目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4063147" y="7224451"/>
            <a:ext cx="3382001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出站留（来）渝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6"/>
          <p:cNvSpPr>
            <a:spLocks noChangeArrowheads="1"/>
          </p:cNvSpPr>
          <p:nvPr/>
        </p:nvSpPr>
        <p:spPr bwMode="auto">
          <a:xfrm>
            <a:off x="4063147" y="8040897"/>
            <a:ext cx="656956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日常资助、招收全职博士后资助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24"/>
            <a:ext cx="16922750" cy="941072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6790" y="-26692"/>
            <a:ext cx="16885960" cy="908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68213" tIns="84107" rIns="168213" bIns="84107">
            <a:spAutoFit/>
          </a:bodyPr>
          <a:lstStyle/>
          <a:p>
            <a:pPr algn="ctr"/>
            <a:r>
              <a:rPr lang="en-US" altLang="zh-CN" sz="48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4.1 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出站留（来）渝特别资助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7115" y="7920969"/>
            <a:ext cx="71834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</a:rPr>
              <a:t>只能是出站人员才能申报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</a:rPr>
              <a:t>申报前需要现工作单位到系统上来注册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870" y="1381299"/>
            <a:ext cx="13974983" cy="6327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24"/>
            <a:ext cx="16922750" cy="941072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6790" y="-26692"/>
            <a:ext cx="16885960" cy="846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68213" tIns="84107" rIns="168213" bIns="84107">
            <a:spAutoFit/>
          </a:bodyPr>
          <a:lstStyle/>
          <a:p>
            <a:pPr algn="ctr"/>
            <a:r>
              <a:rPr lang="en-US" altLang="zh-CN" sz="44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4.2 </a:t>
            </a:r>
            <a:r>
              <a:rPr lang="zh-CN" altLang="en-US" sz="44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创新人才、国际培养、国际学术、研究项目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72081" y="4176709"/>
            <a:ext cx="44362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</a:rPr>
              <a:t>国际学术交流计划和研究项目特别资助只能博士后在站人员申报；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</a:rPr>
              <a:t>创新人才支持计划和国际培养交流计划都可以申报。</a:t>
            </a:r>
            <a:endParaRPr lang="en-US" altLang="zh-CN" sz="2000" dirty="0" smtClean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90" y="979572"/>
            <a:ext cx="12535291" cy="81654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24"/>
            <a:ext cx="16922750" cy="941072"/>
          </a:xfrm>
          <a:prstGeom prst="rect">
            <a:avLst/>
          </a:prstGeom>
          <a:solidFill>
            <a:srgbClr val="00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6790" y="-26692"/>
            <a:ext cx="16885960" cy="846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68213" tIns="84107" rIns="168213" bIns="84107">
            <a:spAutoFit/>
          </a:bodyPr>
          <a:lstStyle/>
          <a:p>
            <a:pPr algn="ctr"/>
            <a:r>
              <a:rPr lang="en-US" altLang="zh-CN" sz="44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4.2 </a:t>
            </a:r>
            <a:r>
              <a:rPr lang="zh-CN" altLang="en-US" sz="4400" b="1" dirty="0" smtClean="0"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日常资助、招收全职博士后资助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77640" y="4176709"/>
            <a:ext cx="4436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</a:rPr>
              <a:t>只能是市级工作站才能申报日常资助和招收全职博士后资助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05" y="1440519"/>
            <a:ext cx="11914129" cy="7272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32957" y="566458"/>
            <a:ext cx="10213124" cy="51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-179226" y="6691730"/>
            <a:ext cx="17101975" cy="2669758"/>
          </a:xfrm>
          <a:prstGeom prst="rect">
            <a:avLst/>
          </a:prstGeom>
          <a:solidFill>
            <a:srgbClr val="005A9E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2455">
              <a:solidFill>
                <a:srgbClr val="FFFFFF"/>
              </a:solidFill>
            </a:endParaRPr>
          </a:p>
        </p:txBody>
      </p:sp>
      <p:sp>
        <p:nvSpPr>
          <p:cNvPr id="32773" name="文本框 12"/>
          <p:cNvSpPr txBox="1">
            <a:spLocks noChangeArrowheads="1"/>
          </p:cNvSpPr>
          <p:nvPr/>
        </p:nvSpPr>
        <p:spPr bwMode="auto">
          <a:xfrm>
            <a:off x="5491703" y="2482529"/>
            <a:ext cx="6713932" cy="1604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83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983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5" name="图片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2957" y="4149423"/>
            <a:ext cx="9892925" cy="3699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213</Words>
  <Application>WPS 演示</Application>
  <PresentationFormat>自定义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Wingdings 3</vt:lpstr>
      <vt:lpstr>微软雅黑</vt:lpstr>
      <vt:lpstr>汉仪大黑简</vt:lpstr>
      <vt:lpstr>黑体</vt:lpstr>
      <vt:lpstr>Calibri</vt:lpstr>
      <vt:lpstr>Helvetica Light</vt:lpstr>
      <vt:lpstr>Century Gothic</vt:lpstr>
      <vt:lpstr>Century</vt:lpstr>
      <vt:lpstr>Arial Unicode MS</vt:lpstr>
      <vt:lpstr>幼圆</vt:lpstr>
      <vt:lpstr>切片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jenny</dc:creator>
  <cp:lastModifiedBy>Lotus月下</cp:lastModifiedBy>
  <cp:revision>848</cp:revision>
  <dcterms:created xsi:type="dcterms:W3CDTF">2014-07-25T06:09:00Z</dcterms:created>
  <dcterms:modified xsi:type="dcterms:W3CDTF">2020-10-16T07:55:14Z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  <property fmtid="{D5CDD505-2E9C-101B-9397-08002B2CF9AE}" pid="3" name="KSORubyTemplateID">
    <vt:lpwstr>2</vt:lpwstr>
  </property>
</Properties>
</file>